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Montserrat Medium"/>
      <p:regular r:id="rId17"/>
      <p:bold r:id="rId18"/>
      <p:italic r:id="rId19"/>
      <p:boldItalic r:id="rId20"/>
    </p:embeddedFont>
    <p:embeddedFont>
      <p:font typeface="Montserrat ExtraBold"/>
      <p:bold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boldItalic.fntdata"/><Relationship Id="rId22" Type="http://schemas.openxmlformats.org/officeDocument/2006/relationships/font" Target="fonts/MontserratExtraBold-boldItalic.fntdata"/><Relationship Id="rId21" Type="http://schemas.openxmlformats.org/officeDocument/2006/relationships/font" Target="fonts/MontserratExtra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MontserratMedium-regular.fntdata"/><Relationship Id="rId16" Type="http://schemas.openxmlformats.org/officeDocument/2006/relationships/font" Target="fonts/Montserrat-boldItalic.fntdata"/><Relationship Id="rId19" Type="http://schemas.openxmlformats.org/officeDocument/2006/relationships/font" Target="fonts/MontserratMedium-italic.fntdata"/><Relationship Id="rId18" Type="http://schemas.openxmlformats.org/officeDocument/2006/relationships/font" Target="fonts/Montserrat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b46f0dcc8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b46f0dcc8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b46f0dcc8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b46f0dcc8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b46f0dcc8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b46f0dcc8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b46f0dcc8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b46f0dcc8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8e73336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8e73336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b46f0dcc8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b46f0dcc8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Cookies creation and deletion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938500" y="1436575"/>
            <a:ext cx="4647000" cy="20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Meaning of cookies.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Create cookie.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Read cookie.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Delete cookie.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Change cookie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657200" y="445050"/>
            <a:ext cx="5735700" cy="4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938500" y="1346150"/>
            <a:ext cx="4946400" cy="22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Let you store user information in web pages.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Data, stored in small text files, on your computer.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543850" y="465125"/>
            <a:ext cx="57357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Cookies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938500" y="1547075"/>
            <a:ext cx="5020200" cy="21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His or her name can be stored in a cookie.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The cookie "remembers" his/her name.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612800" y="445050"/>
            <a:ext cx="65802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Remember Information of User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888275" y="1367950"/>
            <a:ext cx="5269800" cy="27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800"/>
              <a:buChar char="●"/>
            </a:pPr>
            <a:r>
              <a:rPr b="1" i="1" lang="en-GB" sz="1800"/>
              <a:t>Syntax:</a:t>
            </a:r>
            <a:endParaRPr b="1" i="1" sz="1800"/>
          </a:p>
          <a:p>
            <a:pPr indent="457200" lvl="0" marL="4572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document.cookie="name=value";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Cookies are saved in name-value pairs like: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username = John Doe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677300" y="445025"/>
            <a:ext cx="57357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Syntax of Co</a:t>
            </a:r>
            <a:r>
              <a:rPr lang="en-GB"/>
              <a:t>okie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let x = document.cookie;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cookie1=value;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cookie2=value;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cookie3=value;</a:t>
            </a:r>
            <a:endParaRPr sz="1800"/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Read a cookie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idx="1" type="body"/>
          </p:nvPr>
        </p:nvSpPr>
        <p:spPr>
          <a:xfrm>
            <a:off x="938500" y="1386425"/>
            <a:ext cx="5026500" cy="22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Set the expires parameter to a past date.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Define the cookie path.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document.cookie = "username=John Smith; expires=Fri, 30 July 2019 12:00:00 UTC path=/";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7" name="Google Shape;197;p42"/>
          <p:cNvSpPr txBox="1"/>
          <p:nvPr>
            <p:ph type="title"/>
          </p:nvPr>
        </p:nvSpPr>
        <p:spPr>
          <a:xfrm>
            <a:off x="697400" y="465125"/>
            <a:ext cx="5735700" cy="7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Deleting Cookie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